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44" y="-318"/>
      </p:cViewPr>
      <p:guideLst>
        <p:guide orient="horz" pos="2160"/>
        <p:guide pos="288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09ACC4-6FF2-470D-8501-8C40D38A2A4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2923802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9ACC4-6FF2-470D-8501-8C40D38A2A4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3966585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9ACC4-6FF2-470D-8501-8C40D38A2A4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43501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09ACC4-6FF2-470D-8501-8C40D38A2A4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3969473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09ACC4-6FF2-470D-8501-8C40D38A2A49}"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1354790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009ACC4-6FF2-470D-8501-8C40D38A2A4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4290216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009ACC4-6FF2-470D-8501-8C40D38A2A49}"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3039976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009ACC4-6FF2-470D-8501-8C40D38A2A49}"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2125855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9ACC4-6FF2-470D-8501-8C40D38A2A49}"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1896624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9ACC4-6FF2-470D-8501-8C40D38A2A4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293006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09ACC4-6FF2-470D-8501-8C40D38A2A49}"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8ED86E-D29B-4715-81EE-CCE349AA5E93}" type="slidenum">
              <a:rPr lang="en-US" smtClean="0"/>
              <a:t>‹#›</a:t>
            </a:fld>
            <a:endParaRPr lang="en-US"/>
          </a:p>
        </p:txBody>
      </p:sp>
    </p:spTree>
    <p:extLst>
      <p:ext uri="{BB962C8B-B14F-4D97-AF65-F5344CB8AC3E}">
        <p14:creationId xmlns:p14="http://schemas.microsoft.com/office/powerpoint/2010/main" val="1402996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9ACC4-6FF2-470D-8501-8C40D38A2A49}" type="datetimeFigureOut">
              <a:rPr lang="en-US" smtClean="0"/>
              <a:t>11/10/2024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8ED86E-D29B-4715-81EE-CCE349AA5E93}" type="slidenum">
              <a:rPr lang="en-US" smtClean="0"/>
              <a:t>‹#›</a:t>
            </a:fld>
            <a:endParaRPr lang="en-US"/>
          </a:p>
        </p:txBody>
      </p:sp>
    </p:spTree>
    <p:extLst>
      <p:ext uri="{BB962C8B-B14F-4D97-AF65-F5344CB8AC3E}">
        <p14:creationId xmlns:p14="http://schemas.microsoft.com/office/powerpoint/2010/main" val="2697981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 y="152400"/>
            <a:ext cx="6934201" cy="3585597"/>
          </a:xfrm>
          <a:prstGeom prst="rect">
            <a:avLst/>
          </a:prstGeom>
          <a:noFill/>
        </p:spPr>
        <p:txBody>
          <a:bodyPr wrap="square" rtlCol="0">
            <a:spAutoFit/>
          </a:bodyPr>
          <a:lstStyle/>
          <a:p>
            <a:pPr algn="r"/>
            <a:r>
              <a:rPr lang="en-US" sz="2000" b="1" dirty="0" smtClean="0">
                <a:cs typeface="B Titr" panose="00000700000000000000" pitchFamily="2" charset="-78"/>
              </a:rPr>
              <a:t> : </a:t>
            </a:r>
            <a:r>
              <a:rPr lang="fa-IR" sz="2000" b="1" dirty="0" smtClean="0">
                <a:cs typeface="B Titr" panose="00000700000000000000" pitchFamily="2" charset="-78"/>
              </a:rPr>
              <a:t>آناتومی عضله جلو بازو</a:t>
            </a:r>
            <a:endParaRPr lang="en-US" sz="2000" b="1" dirty="0" smtClean="0">
              <a:cs typeface="B Titr" panose="00000700000000000000" pitchFamily="2" charset="-78"/>
            </a:endParaRPr>
          </a:p>
          <a:p>
            <a:pPr algn="r"/>
            <a:endParaRPr lang="fa-IR" b="1" dirty="0" smtClean="0"/>
          </a:p>
          <a:p>
            <a:pPr algn="just" rtl="1">
              <a:lnSpc>
                <a:spcPct val="150000"/>
              </a:lnSpc>
            </a:pPr>
            <a:r>
              <a:rPr lang="fa-IR" dirty="0" smtClean="0">
                <a:cs typeface="B Nazanin" panose="00000400000000000000" pitchFamily="2" charset="-78"/>
              </a:rPr>
              <a:t>عضله جلو بازو یا عضله دوسر بازویی </a:t>
            </a:r>
            <a:r>
              <a:rPr lang="en-US" dirty="0" smtClean="0">
                <a:cs typeface="B Nazanin" panose="00000400000000000000" pitchFamily="2" charset="-78"/>
              </a:rPr>
              <a:t>Biceps </a:t>
            </a:r>
            <a:r>
              <a:rPr lang="en-US" dirty="0" err="1" smtClean="0">
                <a:cs typeface="B Nazanin" panose="00000400000000000000" pitchFamily="2" charset="-78"/>
              </a:rPr>
              <a:t>Brachii</a:t>
            </a:r>
            <a:r>
              <a:rPr lang="en-US" dirty="0" smtClean="0">
                <a:cs typeface="B Nazanin" panose="00000400000000000000" pitchFamily="2" charset="-78"/>
              </a:rPr>
              <a:t> </a:t>
            </a:r>
            <a:r>
              <a:rPr lang="fa-IR" dirty="0" smtClean="0">
                <a:cs typeface="B Nazanin" panose="00000400000000000000" pitchFamily="2" charset="-78"/>
              </a:rPr>
              <a:t>یکی از اصلی‌ترین عضلات بالای بازو است و از دو سر بلند و کوتاه تشکیل شده است که در حرکت خم شدن آرنج نقش دارند. عضله دیگری به نام براکیالیس </a:t>
            </a:r>
            <a:r>
              <a:rPr lang="en-US" dirty="0" smtClean="0">
                <a:cs typeface="B Nazanin" panose="00000400000000000000" pitchFamily="2" charset="-78"/>
              </a:rPr>
              <a:t>Brachialis </a:t>
            </a:r>
            <a:r>
              <a:rPr lang="fa-IR" dirty="0" smtClean="0">
                <a:cs typeface="B Nazanin" panose="00000400000000000000" pitchFamily="2" charset="-78"/>
              </a:rPr>
              <a:t>نیز در زیر این عضله قرار دارد که به قدرت و حجم بازو می‌افزاید و در حرکت اصلی جلو بازو نقش بسیار مهمی دارد. عضله دوسر بازویی در حرکت‌های مختلف مانند خم کردن بازو و چرخاندن ساعد به سمت بیرون نقش ایفا می‌کند. با درک آناتومی دقیق این عضلات، می‌توان برنامه‌های تمرینی بهتری برای توسعه همه‌جانبه جلو بازو طراحی کرد که عضلات را به طور متوازن درگیر کنند.</a:t>
            </a:r>
            <a:endParaRPr lang="fa-IR" dirty="0">
              <a:cs typeface="B Nazanin" panose="00000400000000000000" pitchFamily="2" charset="-78"/>
            </a:endParaRPr>
          </a:p>
        </p:txBody>
      </p:sp>
      <p:pic>
        <p:nvPicPr>
          <p:cNvPr id="1030"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276601"/>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pc 1\Desktop\40-8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356" y="3737996"/>
            <a:ext cx="3415874" cy="2586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8078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308598"/>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10 – ارتباط بین تمرین جلو بازو و سایر عضلات</a:t>
            </a:r>
          </a:p>
          <a:p>
            <a:pPr algn="just" rtl="1">
              <a:lnSpc>
                <a:spcPct val="150000"/>
              </a:lnSpc>
            </a:pPr>
            <a:endParaRPr lang="en-US" dirty="0" smtClean="0"/>
          </a:p>
          <a:p>
            <a:pPr algn="just" rtl="1">
              <a:lnSpc>
                <a:spcPct val="150000"/>
              </a:lnSpc>
            </a:pPr>
            <a:r>
              <a:rPr lang="fa-IR" dirty="0" smtClean="0"/>
              <a:t>تمرینات جلو بازو نه تنها بر تقویت عضله جلو بازو تاثیر می‌گذارد، بلکه می‌تواند به تقویت عضلات ساعد، شانه‌ها و پشت نیز کمک کند. برای ایجاد تعادل عضلانی در بدن و جلوگیری از آسیب‌های ناشی از عدم تقارن عضلانی، توصیه می‌شود که علاوه بر تمرینات جلو بازو، برنامه‌هایی برای تقویت عضلات پشت بازو و شانه‌ها نیز انجام شود. این امر به بهبود تعادل کلی بدن کمک کرده و از ایجاد فشار نابرابر بر عضلات جلوگیری می‌کند</a:t>
            </a: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29000"/>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10242" name="Picture 2" descr="C:\Users\pc 1\Desktop\images.jf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030" y="3762374"/>
            <a:ext cx="3387520" cy="2714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4062651"/>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2 - فواید تقویت عضله جلو بازو</a:t>
            </a:r>
          </a:p>
          <a:p>
            <a:pPr algn="just" rtl="1">
              <a:lnSpc>
                <a:spcPct val="150000"/>
              </a:lnSpc>
            </a:pPr>
            <a:endParaRPr lang="en-US" dirty="0" smtClean="0"/>
          </a:p>
          <a:p>
            <a:pPr algn="just" rtl="1">
              <a:lnSpc>
                <a:spcPct val="150000"/>
              </a:lnSpc>
            </a:pPr>
            <a:r>
              <a:rPr lang="fa-IR" dirty="0" smtClean="0"/>
              <a:t>تمرین عضله جلو بازو نه تنها بر زیبایی ظاهری و حجم بازو تاثیر می‌گذارد، بلکه باعث افزایش قدرت و استقامت در بسیاری از حرکات روزمره و ورزشی می‌شود. داشتن جلو بازوی قوی برای فعالیت‌های روزمره مثل حمل وسایل و جابجایی اشیا کاربردی است. همچنین، تقویت این عضله به بهبود قدرت کل بدن، به‌ویژه در ورزش‌هایی که نیاز به حرکات قدرتی دارند، کمک می‌کند. یک جلو بازوی قوی می‌تواند در جلوگیری از آسیب‌های دست و شانه‌ها موثر باشد و به بهبود تعادل بین عضلات بالا تنه کمک کند.</a:t>
            </a:r>
          </a:p>
          <a:p>
            <a:pPr algn="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29000"/>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pc 1\Desktop\strength-training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810000"/>
            <a:ext cx="33909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5491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308598"/>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3 – انواع حرکات برای تمرین جلو بازو</a:t>
            </a:r>
          </a:p>
          <a:p>
            <a:pPr algn="just" rtl="1">
              <a:lnSpc>
                <a:spcPct val="150000"/>
              </a:lnSpc>
            </a:pPr>
            <a:endParaRPr lang="en-US" dirty="0" smtClean="0"/>
          </a:p>
          <a:p>
            <a:pPr algn="just" rtl="1">
              <a:lnSpc>
                <a:spcPct val="150000"/>
              </a:lnSpc>
            </a:pPr>
            <a:r>
              <a:rPr lang="fa-IR" dirty="0" smtClean="0">
                <a:cs typeface="B Nazanin" panose="00000400000000000000" pitchFamily="2" charset="-78"/>
              </a:rPr>
              <a:t>برای تقویت جلو بازو می‌توان از تمرینات مختلفی بهره برد که هرکدام بخش‌های مختلفی از عضله را هدف قرار می‌دهند. تمریناتی مانند کِرل دمبل که به شما اجازه می‌دهد بر روی هر بازو تمرکز کنید، کِرل هالتر که امکان استفاده از وزن بیشتر را می‌دهد، و کِرل چکشی که به عضله براکیالیس بیشتر فشار وارد می‌کند، از حرکات اصلی هستند. همچنین، کِرل لاری و تمرینات با دستگاه‌های سیم‌کش نیز باعث افزایش تنوع و تمرکز بیشتر بر عضله می‌شوند. ترکیب این حرکات در برنامه تمرینی می‌تواند به رشد همه‌جانبه عضلات کمک کند.</a:t>
            </a: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29000"/>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pc 1\Desktop\va4-60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 y="3810000"/>
            <a:ext cx="33528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308598"/>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4 – تکنیک های پیشرفته در تمرین جلو بازو</a:t>
            </a:r>
          </a:p>
          <a:p>
            <a:pPr algn="just" rtl="1">
              <a:lnSpc>
                <a:spcPct val="150000"/>
              </a:lnSpc>
            </a:pPr>
            <a:endParaRPr lang="en-US" dirty="0" smtClean="0"/>
          </a:p>
          <a:p>
            <a:pPr algn="just" rtl="1">
              <a:lnSpc>
                <a:spcPct val="150000"/>
              </a:lnSpc>
            </a:pPr>
            <a:r>
              <a:rPr lang="fa-IR" dirty="0" smtClean="0">
                <a:cs typeface="B Nazanin" panose="00000400000000000000" pitchFamily="2" charset="-78"/>
              </a:rPr>
              <a:t>پس از دستیابی به سطح ابتدایی و متوسط در تمرین جلو بازو، می‌توان از تکنیک‌های پیشرفته مانند درآپ‌ست </a:t>
            </a:r>
            <a:r>
              <a:rPr lang="en-US" dirty="0" smtClean="0">
                <a:cs typeface="B Nazanin" panose="00000400000000000000" pitchFamily="2" charset="-78"/>
              </a:rPr>
              <a:t>Drop Set </a:t>
            </a:r>
            <a:r>
              <a:rPr lang="fa-IR" dirty="0" smtClean="0">
                <a:cs typeface="B Nazanin" panose="00000400000000000000" pitchFamily="2" charset="-78"/>
              </a:rPr>
              <a:t>و تمرینات سوپراست </a:t>
            </a:r>
            <a:r>
              <a:rPr lang="en-US" dirty="0" smtClean="0">
                <a:cs typeface="B Nazanin" panose="00000400000000000000" pitchFamily="2" charset="-78"/>
              </a:rPr>
              <a:t>Superset </a:t>
            </a:r>
            <a:r>
              <a:rPr lang="fa-IR" dirty="0" smtClean="0">
                <a:cs typeface="B Nazanin" panose="00000400000000000000" pitchFamily="2" charset="-78"/>
              </a:rPr>
              <a:t>استفاده کرد. درآپ‌ست شامل کاهش پی‌درپی وزن پس از انجام تعداد مشخصی از تکرارهاست و باعث افزایش زمان تحت تنش عضله می‌شود. همچنین، سوپراست تمریناتی هستند که بلافاصله بدون استراحت بعد از تمرین دیگری انجام می‌شوند. این تکنیک‌ها عضله را در برابر چالش‌های جدیدی قرار می‌دهند و باعث رشد و پیشرفت سریع‌تر عضله می‌شوند.</a:t>
            </a:r>
            <a:endParaRPr lang="en-US" dirty="0">
              <a:cs typeface="B Nazanin" panose="00000400000000000000" pitchFamily="2" charset="-78"/>
            </a:endParaRPr>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29000"/>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C:\Users\pc 1\Desktop\full-body-dumbbel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 y="3809999"/>
            <a:ext cx="3429000" cy="2667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724096"/>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5 – نقش تغذیه در تقویت جلو بازو</a:t>
            </a:r>
          </a:p>
          <a:p>
            <a:pPr algn="just" rtl="1">
              <a:lnSpc>
                <a:spcPct val="150000"/>
              </a:lnSpc>
            </a:pPr>
            <a:endParaRPr lang="en-US" dirty="0" smtClean="0"/>
          </a:p>
          <a:p>
            <a:pPr algn="just" rtl="1">
              <a:lnSpc>
                <a:spcPct val="150000"/>
              </a:lnSpc>
            </a:pPr>
            <a:r>
              <a:rPr lang="fa-IR" dirty="0" smtClean="0"/>
              <a:t>تغذیه مناسب نقش کلیدی در رشد و تقویت عضلات دارد. مصرف پروتئین‌ها، به‌ویژه از منابعی مثل گوشت، ماهی، تخم‌مرغ و لبنیات، به بازسازی و رشد عضلات کمک می‌کند. کربوهیدرات‌ها نیز برای تأمین انرژی تمرین‌ها اهمیت دارند، به‌خصوص اگر در حجم‌های بالا تمرین کنید. مکمل‌هایی مانند کراتین، آمینواسیدهای شاخه‌دار (</a:t>
            </a:r>
            <a:r>
              <a:rPr lang="en-US" dirty="0" smtClean="0"/>
              <a:t>BCAA) </a:t>
            </a:r>
            <a:r>
              <a:rPr lang="fa-IR" dirty="0" smtClean="0"/>
              <a:t>و پروتئین وی نیز می‌توانند به بهبود عملکرد و افزایش حجم عضله کمک کنند. حفظ سطح مناسب آب بدن نیز اهمیت دارد، زیرا هیدراتاسیون مناسب به عملکرد بهتر عضلات در تمرینات کمک می‌کند.</a:t>
            </a: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3429000"/>
            <a:ext cx="2971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C:\Users\pc 1\Desktop\1451975-زن-قوی-که-با-دمبل-کار-می-کند-بازوی-خود-را-خم-می-کند-عکس-زن-اسپرت-در-لباس-ورزشی-با-پس-زمینه-خاکستری-نمای-عقب-طول-کامل.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9874" y="3810000"/>
            <a:ext cx="198247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077766"/>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6 – اشتباهات رایج در تمرین جلو بازو</a:t>
            </a:r>
            <a:endParaRPr lang="en-US" dirty="0" smtClean="0"/>
          </a:p>
          <a:p>
            <a:pPr algn="just" rtl="1">
              <a:lnSpc>
                <a:spcPct val="150000"/>
              </a:lnSpc>
            </a:pPr>
            <a:endParaRPr lang="fa-IR" dirty="0" smtClean="0"/>
          </a:p>
          <a:p>
            <a:pPr algn="just" rtl="1">
              <a:lnSpc>
                <a:spcPct val="150000"/>
              </a:lnSpc>
            </a:pPr>
            <a:r>
              <a:rPr lang="fa-IR" sz="1600" dirty="0" smtClean="0"/>
              <a:t>از رایج‌ترین اشتباهات در تمرین جلو بازو، استفاده از وزن بیش از حد، اجرای حرکات سریع و عدم تمرکز بر تکنیک است. این اشتباهات نه تنها نتایج مطلوب را کاهش می‌دهند، بلکه احتمال آسیب‌دیدگی را نیز افزایش می‌دهند. برای مثال، استفاده از وزن‌های سنگین باعث می‌شود که عضلات دیگر مانند شانه‌ها و پشت برای جبران وارد عمل شوند، که این امر به عضله جلو بازو فشار مناسب وارد نمی‌کند. همچنین، تکرارهای سریع موجب کاهش زمان تنش روی عضله می‌شود که به مرور زمان نتیجه‌گیری مناسب را به تأخیر می‌اندازد.</a:t>
            </a:r>
            <a:endParaRPr lang="en-US" sz="1600"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87118"/>
            <a:ext cx="4419600" cy="3370882"/>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C:\Users\pc 1\Desktop\بدنسازی-بانوان.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9317" y="3810000"/>
            <a:ext cx="3313365"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724096"/>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7 – نکات ایمنی و جلوگیری از آسیب</a:t>
            </a:r>
          </a:p>
          <a:p>
            <a:pPr algn="just" rtl="1">
              <a:lnSpc>
                <a:spcPct val="150000"/>
              </a:lnSpc>
            </a:pPr>
            <a:endParaRPr lang="en-US" dirty="0" smtClean="0"/>
          </a:p>
          <a:p>
            <a:pPr algn="just" rtl="1">
              <a:lnSpc>
                <a:spcPct val="150000"/>
              </a:lnSpc>
            </a:pPr>
            <a:r>
              <a:rPr lang="fa-IR" dirty="0" smtClean="0"/>
              <a:t>ایمنی در تمرین جلو بازو از اهمیت زیادی برخوردار است، زیرا این عضله و مفاصل آرنج و شانه به سرعت مستعد آسیب‌دیدگی هستند. برای جلوگیری از آسیب باید قبل از تمرین، عضلات به خوبی گرم شوند. همچنین، کنترل وزن و استفاده از تکنیک صحیح در حین انجام حرکات بسیار مهم است. تکنیک مناسب شامل نگه داشتن بدن ثابت و جلوگیری از حرکت اضافی شانه‌ها است. علاوه بر این، پس از تمرین، حرکات کششی ملایم می‌توانند به ریکاوری بهتر عضلات کمک کنند و از گرفتگی عضلانی جلوگیری کنند</a:t>
            </a: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429000"/>
            <a:ext cx="3581400" cy="3505200"/>
          </a:xfrm>
          <a:prstGeom prst="rect">
            <a:avLst/>
          </a:prstGeom>
          <a:noFill/>
          <a:extLst>
            <a:ext uri="{909E8E84-426E-40DD-AFC4-6F175D3DCCD1}">
              <a14:hiddenFill xmlns:a14="http://schemas.microsoft.com/office/drawing/2010/main">
                <a:solidFill>
                  <a:srgbClr val="FFFFFF"/>
                </a:solidFill>
              </a14:hiddenFill>
            </a:ext>
          </a:extLst>
        </p:spPr>
      </p:pic>
      <p:pic>
        <p:nvPicPr>
          <p:cNvPr id="8194" name="Picture 2" descr="C:\Users\pc 1\Desktop\images (1).jf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752850"/>
            <a:ext cx="2609850" cy="2772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308598"/>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8 – برنامه های تمرینی جلو بازو</a:t>
            </a:r>
          </a:p>
          <a:p>
            <a:pPr algn="just" rtl="1">
              <a:lnSpc>
                <a:spcPct val="150000"/>
              </a:lnSpc>
            </a:pPr>
            <a:endParaRPr lang="en-US" dirty="0" smtClean="0"/>
          </a:p>
          <a:p>
            <a:pPr algn="just" rtl="1">
              <a:lnSpc>
                <a:spcPct val="150000"/>
              </a:lnSpc>
            </a:pPr>
            <a:r>
              <a:rPr lang="fa-IR" dirty="0" smtClean="0"/>
              <a:t>یک برنامه‌ی تمرینی جلو بازو باید شامل تمریناتی با ترکیبی از تعداد تکرارهای بالا و پایین باشد. برنامه‌های رایج شامل استفاده از وزنه‌های سبک با تعداد تکرار بالا برای افزایش استقامت و تمرین با وزنه‌های سنگین‌تر با تعداد تکرار کم برای افزایش قدرت عضله هستند. برنامه‌های تمرینی می‌توانند بسته به سطح فرد تغییر کنند؛ برای مثال، تازه‌کارها ممکن است نیاز به تمرینات کمتر و وزنه‌های سبک‌تر داشته باشند، در حالی که ورزشکاران حرفه‌ای می‌توانند از تمرینات با شدت و حجم بالا بهره ببرند.</a:t>
            </a: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29000"/>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C:\Users\pc 1\Desktop\Best-Dumbbell-Exercis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771899"/>
            <a:ext cx="3459162" cy="2705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 1\Desktop\pink-bac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76200" y="152400"/>
            <a:ext cx="6629400" cy="3585597"/>
          </a:xfrm>
          <a:prstGeom prst="rect">
            <a:avLst/>
          </a:prstGeom>
          <a:noFill/>
        </p:spPr>
        <p:txBody>
          <a:bodyPr wrap="square" rtlCol="0">
            <a:spAutoFit/>
          </a:bodyPr>
          <a:lstStyle/>
          <a:p>
            <a:pPr algn="r"/>
            <a:r>
              <a:rPr lang="en-US" sz="2000" b="1" dirty="0" smtClean="0">
                <a:cs typeface="B Titr" panose="00000700000000000000" pitchFamily="2" charset="-78"/>
              </a:rPr>
              <a:t>  </a:t>
            </a:r>
            <a:r>
              <a:rPr lang="fa-IR" sz="2000" b="1" dirty="0" smtClean="0">
                <a:cs typeface="B Titr" panose="00000700000000000000" pitchFamily="2" charset="-78"/>
              </a:rPr>
              <a:t>9 – اهمیت ریکاوری و استراحت</a:t>
            </a:r>
          </a:p>
          <a:p>
            <a:pPr algn="just" rtl="1">
              <a:lnSpc>
                <a:spcPct val="150000"/>
              </a:lnSpc>
            </a:pPr>
            <a:endParaRPr lang="en-US" dirty="0" smtClean="0"/>
          </a:p>
          <a:p>
            <a:pPr algn="just" rtl="1">
              <a:lnSpc>
                <a:spcPct val="150000"/>
              </a:lnSpc>
            </a:pPr>
            <a:r>
              <a:rPr lang="fa-IR" dirty="0" smtClean="0"/>
              <a:t>عضلات جلو بازو مانند سایر عضلات پس از تمرین نیاز به استراحت و ریکاوری دارند. استراحت کافی پس از هر جلسه تمرین و خواب مناسب در شب به بازسازی فیبرهای عضلانی آسیب‌دیده کمک می‌کند. همچنین استفاده از روش‌های ریکاوری مانند ماساژ، یخ‌گذاری، و تمرینات کششی ملایم می‌تواند به بهبود روند ریکاوری و کاهش دردهای عضلانی کمک کند. تمرین بیش از حد بدون استراحت کافی می‌تواند منجر به فرسودگی عضلات و کاهش نتایج تمرینی شود..</a:t>
            </a:r>
          </a:p>
          <a:p>
            <a:pPr algn="r"/>
            <a:endParaRPr lang="en-US" dirty="0"/>
          </a:p>
        </p:txBody>
      </p:sp>
      <p:pic>
        <p:nvPicPr>
          <p:cNvPr id="4" name="Picture 6" descr="C:\Users\pc 1\Desktop\Pink-Frame-PNG-Photo-min-261x3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429000"/>
            <a:ext cx="44958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C:\Users\pc 1\Desktop\dumbbell.jpg-cop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369" y="3815334"/>
            <a:ext cx="3433131" cy="2661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825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1019</Words>
  <Application>Microsoft Office PowerPoint</Application>
  <PresentationFormat>On-screen Show (4:3)</PresentationFormat>
  <Paragraphs>30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 1</dc:creator>
  <cp:lastModifiedBy>pc 1</cp:lastModifiedBy>
  <cp:revision>4</cp:revision>
  <dcterms:created xsi:type="dcterms:W3CDTF">2024-11-10T16:41:57Z</dcterms:created>
  <dcterms:modified xsi:type="dcterms:W3CDTF">2024-11-10T17:36:45Z</dcterms:modified>
</cp:coreProperties>
</file>